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3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19251-829C-47D4-BEAF-83306C0FA74C}" type="doc">
      <dgm:prSet loTypeId="urn:microsoft.com/office/officeart/2008/layout/AlternatingHexagons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C1D94B-1FC2-4B34-A8F7-089FACDD8CFA}">
      <dgm:prSet phldrT="[Text]" custT="1"/>
      <dgm:spPr/>
      <dgm:t>
        <a:bodyPr/>
        <a:lstStyle/>
        <a:p>
          <a:r>
            <a:rPr lang="en-US" sz="1400" b="1" dirty="0" smtClean="0"/>
            <a:t>Computer Programming</a:t>
          </a:r>
          <a:endParaRPr lang="en-US" sz="1400" b="1" dirty="0"/>
        </a:p>
      </dgm:t>
    </dgm:pt>
    <dgm:pt modelId="{49143FCE-B83C-46F1-A821-F47051E3B085}" type="parTrans" cxnId="{D3042F1B-ED2B-4317-8F4C-80AF85DC03F9}">
      <dgm:prSet/>
      <dgm:spPr/>
      <dgm:t>
        <a:bodyPr/>
        <a:lstStyle/>
        <a:p>
          <a:endParaRPr lang="en-US"/>
        </a:p>
      </dgm:t>
    </dgm:pt>
    <dgm:pt modelId="{3ABCB789-F7F7-42BC-997D-BF63369D65C2}" type="sibTrans" cxnId="{D3042F1B-ED2B-4317-8F4C-80AF85DC03F9}">
      <dgm:prSet/>
      <dgm:spPr/>
      <dgm:t>
        <a:bodyPr/>
        <a:lstStyle/>
        <a:p>
          <a:endParaRPr lang="en-US"/>
        </a:p>
      </dgm:t>
    </dgm:pt>
    <dgm:pt modelId="{E38F1CE1-EFC0-448A-A305-A9C1C5A2A228}">
      <dgm:prSet phldrT="[Text]" phldr="1"/>
      <dgm:spPr/>
      <dgm:t>
        <a:bodyPr/>
        <a:lstStyle/>
        <a:p>
          <a:endParaRPr lang="en-US" dirty="0"/>
        </a:p>
      </dgm:t>
    </dgm:pt>
    <dgm:pt modelId="{7DE91BF3-85AB-47AA-B3B2-AD09252601F3}" type="parTrans" cxnId="{6890D4F2-3B2D-402B-ACAB-BCB460848861}">
      <dgm:prSet/>
      <dgm:spPr/>
      <dgm:t>
        <a:bodyPr/>
        <a:lstStyle/>
        <a:p>
          <a:endParaRPr lang="en-US"/>
        </a:p>
      </dgm:t>
    </dgm:pt>
    <dgm:pt modelId="{6D4C94EE-A7AD-4A38-915D-095E039D5942}" type="sibTrans" cxnId="{6890D4F2-3B2D-402B-ACAB-BCB460848861}">
      <dgm:prSet/>
      <dgm:spPr/>
      <dgm:t>
        <a:bodyPr/>
        <a:lstStyle/>
        <a:p>
          <a:endParaRPr lang="en-US"/>
        </a:p>
      </dgm:t>
    </dgm:pt>
    <dgm:pt modelId="{B65833B2-2416-4C87-B6CF-CC2E6ACFD6C3}">
      <dgm:prSet phldrT="[Text]"/>
      <dgm:spPr/>
      <dgm:t>
        <a:bodyPr/>
        <a:lstStyle/>
        <a:p>
          <a:r>
            <a:rPr lang="en-US" b="1" dirty="0" smtClean="0"/>
            <a:t>Hardware &amp; Software</a:t>
          </a:r>
          <a:endParaRPr lang="en-US" b="1" dirty="0"/>
        </a:p>
      </dgm:t>
    </dgm:pt>
    <dgm:pt modelId="{23A81D7A-9B3E-42E4-89DA-7205EC0B432C}" type="parTrans" cxnId="{58F3E442-F1B7-4312-B30D-C3A14F578EB8}">
      <dgm:prSet/>
      <dgm:spPr/>
      <dgm:t>
        <a:bodyPr/>
        <a:lstStyle/>
        <a:p>
          <a:endParaRPr lang="en-US"/>
        </a:p>
      </dgm:t>
    </dgm:pt>
    <dgm:pt modelId="{0146CF2D-CE2F-4D2A-9990-B1A156CF20DC}" type="sibTrans" cxnId="{58F3E442-F1B7-4312-B30D-C3A14F578EB8}">
      <dgm:prSet/>
      <dgm:spPr/>
      <dgm:t>
        <a:bodyPr/>
        <a:lstStyle/>
        <a:p>
          <a:endParaRPr lang="en-US"/>
        </a:p>
      </dgm:t>
    </dgm:pt>
    <dgm:pt modelId="{DDC46186-02A5-47FC-8B1B-7B356A4C5620}">
      <dgm:prSet phldrT="[Text]" phldr="1"/>
      <dgm:spPr/>
      <dgm:t>
        <a:bodyPr/>
        <a:lstStyle/>
        <a:p>
          <a:endParaRPr lang="en-US"/>
        </a:p>
      </dgm:t>
    </dgm:pt>
    <dgm:pt modelId="{F6B3CF60-AC52-4ACD-97DC-207A82955351}" type="parTrans" cxnId="{119CCD26-F2B1-496E-9728-4E58209A8058}">
      <dgm:prSet/>
      <dgm:spPr/>
      <dgm:t>
        <a:bodyPr/>
        <a:lstStyle/>
        <a:p>
          <a:endParaRPr lang="en-US"/>
        </a:p>
      </dgm:t>
    </dgm:pt>
    <dgm:pt modelId="{2CA08F93-3752-4166-8618-34297A8AAB60}" type="sibTrans" cxnId="{119CCD26-F2B1-496E-9728-4E58209A8058}">
      <dgm:prSet/>
      <dgm:spPr/>
      <dgm:t>
        <a:bodyPr/>
        <a:lstStyle/>
        <a:p>
          <a:endParaRPr lang="en-US"/>
        </a:p>
      </dgm:t>
    </dgm:pt>
    <dgm:pt modelId="{1588612F-762D-4F6F-B37D-46983302EBB0}">
      <dgm:prSet phldrT="[Text]"/>
      <dgm:spPr/>
      <dgm:t>
        <a:bodyPr/>
        <a:lstStyle/>
        <a:p>
          <a:r>
            <a:rPr lang="en-US" b="1" dirty="0" smtClean="0"/>
            <a:t>Information Processing</a:t>
          </a:r>
          <a:endParaRPr lang="en-US" b="1" dirty="0"/>
        </a:p>
      </dgm:t>
    </dgm:pt>
    <dgm:pt modelId="{5432FBD0-0177-46A9-8AF3-B044247EA4DE}" type="parTrans" cxnId="{F4C9B0E4-532E-49FA-A0FA-57E73A1C3785}">
      <dgm:prSet/>
      <dgm:spPr/>
      <dgm:t>
        <a:bodyPr/>
        <a:lstStyle/>
        <a:p>
          <a:endParaRPr lang="en-US"/>
        </a:p>
      </dgm:t>
    </dgm:pt>
    <dgm:pt modelId="{D6136C3D-7CEE-4966-BADA-2D4D13E39C2F}" type="sibTrans" cxnId="{F4C9B0E4-532E-49FA-A0FA-57E73A1C3785}">
      <dgm:prSet/>
      <dgm:spPr/>
      <dgm:t>
        <a:bodyPr/>
        <a:lstStyle/>
        <a:p>
          <a:endParaRPr lang="en-US"/>
        </a:p>
      </dgm:t>
    </dgm:pt>
    <dgm:pt modelId="{519558FE-FE11-4D31-9200-3F8A4A12C5C7}">
      <dgm:prSet phldrT="[Text]" phldr="1"/>
      <dgm:spPr/>
      <dgm:t>
        <a:bodyPr/>
        <a:lstStyle/>
        <a:p>
          <a:endParaRPr lang="en-US"/>
        </a:p>
      </dgm:t>
    </dgm:pt>
    <dgm:pt modelId="{056C6028-DCE8-42BC-83F1-A875CD87F9CD}" type="parTrans" cxnId="{35429EE2-22D7-474D-BCC1-37AEF3B3C946}">
      <dgm:prSet/>
      <dgm:spPr/>
      <dgm:t>
        <a:bodyPr/>
        <a:lstStyle/>
        <a:p>
          <a:endParaRPr lang="en-US"/>
        </a:p>
      </dgm:t>
    </dgm:pt>
    <dgm:pt modelId="{979E1D0F-1CF3-474F-9284-336F018A94AC}" type="sibTrans" cxnId="{35429EE2-22D7-474D-BCC1-37AEF3B3C946}">
      <dgm:prSet/>
      <dgm:spPr/>
      <dgm:t>
        <a:bodyPr/>
        <a:lstStyle/>
        <a:p>
          <a:endParaRPr lang="en-US"/>
        </a:p>
      </dgm:t>
    </dgm:pt>
    <dgm:pt modelId="{32BCA0AD-E662-4AA5-865D-BCD6E1766099}" type="pres">
      <dgm:prSet presAssocID="{E0019251-829C-47D4-BEAF-83306C0FA74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27B3CB-E1D5-4D50-903D-66FC105DE733}" type="pres">
      <dgm:prSet presAssocID="{E4C1D94B-1FC2-4B34-A8F7-089FACDD8CFA}" presName="composite" presStyleCnt="0"/>
      <dgm:spPr/>
    </dgm:pt>
    <dgm:pt modelId="{4983E5C6-BDE8-43E8-A4C3-6034C6D2396F}" type="pres">
      <dgm:prSet presAssocID="{E4C1D94B-1FC2-4B34-A8F7-089FACDD8CF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0CE9A-66E0-4C2D-964D-D72A040E7762}" type="pres">
      <dgm:prSet presAssocID="{E4C1D94B-1FC2-4B34-A8F7-089FACDD8CF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1DCF-5B5F-4003-AC5C-EC43CFC3E5BB}" type="pres">
      <dgm:prSet presAssocID="{E4C1D94B-1FC2-4B34-A8F7-089FACDD8CFA}" presName="BalanceSpacing" presStyleCnt="0"/>
      <dgm:spPr/>
    </dgm:pt>
    <dgm:pt modelId="{0442AFBD-2262-4614-BDA6-87B44917414E}" type="pres">
      <dgm:prSet presAssocID="{E4C1D94B-1FC2-4B34-A8F7-089FACDD8CFA}" presName="BalanceSpacing1" presStyleCnt="0"/>
      <dgm:spPr/>
    </dgm:pt>
    <dgm:pt modelId="{ADD575E5-A706-4A20-A00A-6E4DE8936EA8}" type="pres">
      <dgm:prSet presAssocID="{3ABCB789-F7F7-42BC-997D-BF63369D65C2}" presName="Accent1Text" presStyleLbl="node1" presStyleIdx="1" presStyleCnt="6"/>
      <dgm:spPr/>
      <dgm:t>
        <a:bodyPr/>
        <a:lstStyle/>
        <a:p>
          <a:endParaRPr lang="en-US"/>
        </a:p>
      </dgm:t>
    </dgm:pt>
    <dgm:pt modelId="{36BB0ED2-A5FD-4D8B-8C85-5CE6C2CBDB56}" type="pres">
      <dgm:prSet presAssocID="{3ABCB789-F7F7-42BC-997D-BF63369D65C2}" presName="spaceBetweenRectangles" presStyleCnt="0"/>
      <dgm:spPr/>
    </dgm:pt>
    <dgm:pt modelId="{D9442BB4-B282-47B1-B1CE-3735B69341A7}" type="pres">
      <dgm:prSet presAssocID="{B65833B2-2416-4C87-B6CF-CC2E6ACFD6C3}" presName="composite" presStyleCnt="0"/>
      <dgm:spPr/>
    </dgm:pt>
    <dgm:pt modelId="{DCDF7A40-3537-42EF-94EA-7400C3A10D9E}" type="pres">
      <dgm:prSet presAssocID="{B65833B2-2416-4C87-B6CF-CC2E6ACFD6C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10D1B-BD26-4A11-9D5D-0D049EFE1827}" type="pres">
      <dgm:prSet presAssocID="{B65833B2-2416-4C87-B6CF-CC2E6ACFD6C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6C716-44EE-431D-A8E8-9E3F7A5D5DFB}" type="pres">
      <dgm:prSet presAssocID="{B65833B2-2416-4C87-B6CF-CC2E6ACFD6C3}" presName="BalanceSpacing" presStyleCnt="0"/>
      <dgm:spPr/>
    </dgm:pt>
    <dgm:pt modelId="{1762B93F-3566-453A-9EA5-1BBB3075B1DD}" type="pres">
      <dgm:prSet presAssocID="{B65833B2-2416-4C87-B6CF-CC2E6ACFD6C3}" presName="BalanceSpacing1" presStyleCnt="0"/>
      <dgm:spPr/>
    </dgm:pt>
    <dgm:pt modelId="{F7251E92-5664-4E3F-BB13-D95A2647B9EF}" type="pres">
      <dgm:prSet presAssocID="{0146CF2D-CE2F-4D2A-9990-B1A156CF20DC}" presName="Accent1Text" presStyleLbl="node1" presStyleIdx="3" presStyleCnt="6"/>
      <dgm:spPr/>
      <dgm:t>
        <a:bodyPr/>
        <a:lstStyle/>
        <a:p>
          <a:endParaRPr lang="en-US"/>
        </a:p>
      </dgm:t>
    </dgm:pt>
    <dgm:pt modelId="{0C73811D-C166-4E37-B474-4A00760D3B66}" type="pres">
      <dgm:prSet presAssocID="{0146CF2D-CE2F-4D2A-9990-B1A156CF20DC}" presName="spaceBetweenRectangles" presStyleCnt="0"/>
      <dgm:spPr/>
    </dgm:pt>
    <dgm:pt modelId="{0EF3ED1C-1091-4F53-A636-905D2376D564}" type="pres">
      <dgm:prSet presAssocID="{1588612F-762D-4F6F-B37D-46983302EBB0}" presName="composite" presStyleCnt="0"/>
      <dgm:spPr/>
    </dgm:pt>
    <dgm:pt modelId="{D62B3B4E-1CE6-4A81-A116-F7F6BEBBDE1D}" type="pres">
      <dgm:prSet presAssocID="{1588612F-762D-4F6F-B37D-46983302EBB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42124-FC5D-4D69-9389-B66E61ECDDD0}" type="pres">
      <dgm:prSet presAssocID="{1588612F-762D-4F6F-B37D-46983302EBB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56D07-28E2-472C-B1FF-9E4FC0A26768}" type="pres">
      <dgm:prSet presAssocID="{1588612F-762D-4F6F-B37D-46983302EBB0}" presName="BalanceSpacing" presStyleCnt="0"/>
      <dgm:spPr/>
    </dgm:pt>
    <dgm:pt modelId="{EDA1062E-CBDE-4B78-889B-6A1EDB16A07C}" type="pres">
      <dgm:prSet presAssocID="{1588612F-762D-4F6F-B37D-46983302EBB0}" presName="BalanceSpacing1" presStyleCnt="0"/>
      <dgm:spPr/>
    </dgm:pt>
    <dgm:pt modelId="{8B1EF508-BCF0-4637-BCF8-13296F1A9919}" type="pres">
      <dgm:prSet presAssocID="{D6136C3D-7CEE-4966-BADA-2D4D13E39C2F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19F2CE3-E83F-40DD-B91B-033AFF1D602B}" type="presOf" srcId="{1588612F-762D-4F6F-B37D-46983302EBB0}" destId="{D62B3B4E-1CE6-4A81-A116-F7F6BEBBDE1D}" srcOrd="0" destOrd="0" presId="urn:microsoft.com/office/officeart/2008/layout/AlternatingHexagons"/>
    <dgm:cxn modelId="{9C30390A-649E-4A7F-979A-34472B401DFF}" type="presOf" srcId="{E38F1CE1-EFC0-448A-A305-A9C1C5A2A228}" destId="{C580CE9A-66E0-4C2D-964D-D72A040E7762}" srcOrd="0" destOrd="0" presId="urn:microsoft.com/office/officeart/2008/layout/AlternatingHexagons"/>
    <dgm:cxn modelId="{4769A531-39EA-4BE4-983E-0549A6031BD0}" type="presOf" srcId="{DDC46186-02A5-47FC-8B1B-7B356A4C5620}" destId="{19F10D1B-BD26-4A11-9D5D-0D049EFE1827}" srcOrd="0" destOrd="0" presId="urn:microsoft.com/office/officeart/2008/layout/AlternatingHexagons"/>
    <dgm:cxn modelId="{3EDE5B5C-0B5D-4F1D-8D53-65F50350E998}" type="presOf" srcId="{0146CF2D-CE2F-4D2A-9990-B1A156CF20DC}" destId="{F7251E92-5664-4E3F-BB13-D95A2647B9EF}" srcOrd="0" destOrd="0" presId="urn:microsoft.com/office/officeart/2008/layout/AlternatingHexagons"/>
    <dgm:cxn modelId="{58F3E442-F1B7-4312-B30D-C3A14F578EB8}" srcId="{E0019251-829C-47D4-BEAF-83306C0FA74C}" destId="{B65833B2-2416-4C87-B6CF-CC2E6ACFD6C3}" srcOrd="1" destOrd="0" parTransId="{23A81D7A-9B3E-42E4-89DA-7205EC0B432C}" sibTransId="{0146CF2D-CE2F-4D2A-9990-B1A156CF20DC}"/>
    <dgm:cxn modelId="{37FD898B-A2CD-458C-9267-239C8E65E2B4}" type="presOf" srcId="{3ABCB789-F7F7-42BC-997D-BF63369D65C2}" destId="{ADD575E5-A706-4A20-A00A-6E4DE8936EA8}" srcOrd="0" destOrd="0" presId="urn:microsoft.com/office/officeart/2008/layout/AlternatingHexagons"/>
    <dgm:cxn modelId="{35429EE2-22D7-474D-BCC1-37AEF3B3C946}" srcId="{1588612F-762D-4F6F-B37D-46983302EBB0}" destId="{519558FE-FE11-4D31-9200-3F8A4A12C5C7}" srcOrd="0" destOrd="0" parTransId="{056C6028-DCE8-42BC-83F1-A875CD87F9CD}" sibTransId="{979E1D0F-1CF3-474F-9284-336F018A94AC}"/>
    <dgm:cxn modelId="{F4C9B0E4-532E-49FA-A0FA-57E73A1C3785}" srcId="{E0019251-829C-47D4-BEAF-83306C0FA74C}" destId="{1588612F-762D-4F6F-B37D-46983302EBB0}" srcOrd="2" destOrd="0" parTransId="{5432FBD0-0177-46A9-8AF3-B044247EA4DE}" sibTransId="{D6136C3D-7CEE-4966-BADA-2D4D13E39C2F}"/>
    <dgm:cxn modelId="{A6100B3A-006D-4123-95B6-2BF3F749994B}" type="presOf" srcId="{E0019251-829C-47D4-BEAF-83306C0FA74C}" destId="{32BCA0AD-E662-4AA5-865D-BCD6E1766099}" srcOrd="0" destOrd="0" presId="urn:microsoft.com/office/officeart/2008/layout/AlternatingHexagons"/>
    <dgm:cxn modelId="{106DDCEF-BDA2-43F9-91DD-7C2954D4186E}" type="presOf" srcId="{B65833B2-2416-4C87-B6CF-CC2E6ACFD6C3}" destId="{DCDF7A40-3537-42EF-94EA-7400C3A10D9E}" srcOrd="0" destOrd="0" presId="urn:microsoft.com/office/officeart/2008/layout/AlternatingHexagons"/>
    <dgm:cxn modelId="{D3042F1B-ED2B-4317-8F4C-80AF85DC03F9}" srcId="{E0019251-829C-47D4-BEAF-83306C0FA74C}" destId="{E4C1D94B-1FC2-4B34-A8F7-089FACDD8CFA}" srcOrd="0" destOrd="0" parTransId="{49143FCE-B83C-46F1-A821-F47051E3B085}" sibTransId="{3ABCB789-F7F7-42BC-997D-BF63369D65C2}"/>
    <dgm:cxn modelId="{119CCD26-F2B1-496E-9728-4E58209A8058}" srcId="{B65833B2-2416-4C87-B6CF-CC2E6ACFD6C3}" destId="{DDC46186-02A5-47FC-8B1B-7B356A4C5620}" srcOrd="0" destOrd="0" parTransId="{F6B3CF60-AC52-4ACD-97DC-207A82955351}" sibTransId="{2CA08F93-3752-4166-8618-34297A8AAB60}"/>
    <dgm:cxn modelId="{343D71D7-03B2-4385-93E6-1493F26BE8FB}" type="presOf" srcId="{D6136C3D-7CEE-4966-BADA-2D4D13E39C2F}" destId="{8B1EF508-BCF0-4637-BCF8-13296F1A9919}" srcOrd="0" destOrd="0" presId="urn:microsoft.com/office/officeart/2008/layout/AlternatingHexagons"/>
    <dgm:cxn modelId="{6890D4F2-3B2D-402B-ACAB-BCB460848861}" srcId="{E4C1D94B-1FC2-4B34-A8F7-089FACDD8CFA}" destId="{E38F1CE1-EFC0-448A-A305-A9C1C5A2A228}" srcOrd="0" destOrd="0" parTransId="{7DE91BF3-85AB-47AA-B3B2-AD09252601F3}" sibTransId="{6D4C94EE-A7AD-4A38-915D-095E039D5942}"/>
    <dgm:cxn modelId="{62ECE67B-28C3-4B3C-BFB5-B48E3BA29657}" type="presOf" srcId="{519558FE-FE11-4D31-9200-3F8A4A12C5C7}" destId="{78A42124-FC5D-4D69-9389-B66E61ECDDD0}" srcOrd="0" destOrd="0" presId="urn:microsoft.com/office/officeart/2008/layout/AlternatingHexagons"/>
    <dgm:cxn modelId="{D94092DE-2FE2-49CA-8F81-97FDFF95557B}" type="presOf" srcId="{E4C1D94B-1FC2-4B34-A8F7-089FACDD8CFA}" destId="{4983E5C6-BDE8-43E8-A4C3-6034C6D2396F}" srcOrd="0" destOrd="0" presId="urn:microsoft.com/office/officeart/2008/layout/AlternatingHexagons"/>
    <dgm:cxn modelId="{ED50391C-2F1C-45B2-9EAD-36BE5C98D5EB}" type="presParOf" srcId="{32BCA0AD-E662-4AA5-865D-BCD6E1766099}" destId="{E727B3CB-E1D5-4D50-903D-66FC105DE733}" srcOrd="0" destOrd="0" presId="urn:microsoft.com/office/officeart/2008/layout/AlternatingHexagons"/>
    <dgm:cxn modelId="{42279061-A21D-4501-9B5B-8E7DEF5D068C}" type="presParOf" srcId="{E727B3CB-E1D5-4D50-903D-66FC105DE733}" destId="{4983E5C6-BDE8-43E8-A4C3-6034C6D2396F}" srcOrd="0" destOrd="0" presId="urn:microsoft.com/office/officeart/2008/layout/AlternatingHexagons"/>
    <dgm:cxn modelId="{3830370F-22C7-4D77-AE59-F12870555409}" type="presParOf" srcId="{E727B3CB-E1D5-4D50-903D-66FC105DE733}" destId="{C580CE9A-66E0-4C2D-964D-D72A040E7762}" srcOrd="1" destOrd="0" presId="urn:microsoft.com/office/officeart/2008/layout/AlternatingHexagons"/>
    <dgm:cxn modelId="{82227D29-4329-4818-8312-1AE725221675}" type="presParOf" srcId="{E727B3CB-E1D5-4D50-903D-66FC105DE733}" destId="{856C1DCF-5B5F-4003-AC5C-EC43CFC3E5BB}" srcOrd="2" destOrd="0" presId="urn:microsoft.com/office/officeart/2008/layout/AlternatingHexagons"/>
    <dgm:cxn modelId="{3BAFE94E-3898-4B9E-9F0E-0CA15ED7FA7C}" type="presParOf" srcId="{E727B3CB-E1D5-4D50-903D-66FC105DE733}" destId="{0442AFBD-2262-4614-BDA6-87B44917414E}" srcOrd="3" destOrd="0" presId="urn:microsoft.com/office/officeart/2008/layout/AlternatingHexagons"/>
    <dgm:cxn modelId="{62ACABA0-8197-4013-895B-E62F340DC14A}" type="presParOf" srcId="{E727B3CB-E1D5-4D50-903D-66FC105DE733}" destId="{ADD575E5-A706-4A20-A00A-6E4DE8936EA8}" srcOrd="4" destOrd="0" presId="urn:microsoft.com/office/officeart/2008/layout/AlternatingHexagons"/>
    <dgm:cxn modelId="{9F9D8626-2352-4D5D-BF53-117DE18DD872}" type="presParOf" srcId="{32BCA0AD-E662-4AA5-865D-BCD6E1766099}" destId="{36BB0ED2-A5FD-4D8B-8C85-5CE6C2CBDB56}" srcOrd="1" destOrd="0" presId="urn:microsoft.com/office/officeart/2008/layout/AlternatingHexagons"/>
    <dgm:cxn modelId="{373CE93F-CC7E-489C-8C13-727CB5435C8E}" type="presParOf" srcId="{32BCA0AD-E662-4AA5-865D-BCD6E1766099}" destId="{D9442BB4-B282-47B1-B1CE-3735B69341A7}" srcOrd="2" destOrd="0" presId="urn:microsoft.com/office/officeart/2008/layout/AlternatingHexagons"/>
    <dgm:cxn modelId="{CA06CA9D-0AAB-4FD5-A184-C23A53658B7E}" type="presParOf" srcId="{D9442BB4-B282-47B1-B1CE-3735B69341A7}" destId="{DCDF7A40-3537-42EF-94EA-7400C3A10D9E}" srcOrd="0" destOrd="0" presId="urn:microsoft.com/office/officeart/2008/layout/AlternatingHexagons"/>
    <dgm:cxn modelId="{E61FAEA8-E4E0-4E0B-951F-D559F2E882B3}" type="presParOf" srcId="{D9442BB4-B282-47B1-B1CE-3735B69341A7}" destId="{19F10D1B-BD26-4A11-9D5D-0D049EFE1827}" srcOrd="1" destOrd="0" presId="urn:microsoft.com/office/officeart/2008/layout/AlternatingHexagons"/>
    <dgm:cxn modelId="{FEB528ED-92DD-49C2-BAB5-192EF22687EA}" type="presParOf" srcId="{D9442BB4-B282-47B1-B1CE-3735B69341A7}" destId="{EBD6C716-44EE-431D-A8E8-9E3F7A5D5DFB}" srcOrd="2" destOrd="0" presId="urn:microsoft.com/office/officeart/2008/layout/AlternatingHexagons"/>
    <dgm:cxn modelId="{76D1613F-08D7-4202-A8D5-E45AFB297E38}" type="presParOf" srcId="{D9442BB4-B282-47B1-B1CE-3735B69341A7}" destId="{1762B93F-3566-453A-9EA5-1BBB3075B1DD}" srcOrd="3" destOrd="0" presId="urn:microsoft.com/office/officeart/2008/layout/AlternatingHexagons"/>
    <dgm:cxn modelId="{6FC81DD1-63CC-4850-9EFD-DE7B7D49CF1A}" type="presParOf" srcId="{D9442BB4-B282-47B1-B1CE-3735B69341A7}" destId="{F7251E92-5664-4E3F-BB13-D95A2647B9EF}" srcOrd="4" destOrd="0" presId="urn:microsoft.com/office/officeart/2008/layout/AlternatingHexagons"/>
    <dgm:cxn modelId="{9CE2DA7A-6FC7-4B44-B503-BDDEFDA00B63}" type="presParOf" srcId="{32BCA0AD-E662-4AA5-865D-BCD6E1766099}" destId="{0C73811D-C166-4E37-B474-4A00760D3B66}" srcOrd="3" destOrd="0" presId="urn:microsoft.com/office/officeart/2008/layout/AlternatingHexagons"/>
    <dgm:cxn modelId="{066405BC-3731-4EDD-8E6F-7E92866AF3E8}" type="presParOf" srcId="{32BCA0AD-E662-4AA5-865D-BCD6E1766099}" destId="{0EF3ED1C-1091-4F53-A636-905D2376D564}" srcOrd="4" destOrd="0" presId="urn:microsoft.com/office/officeart/2008/layout/AlternatingHexagons"/>
    <dgm:cxn modelId="{059BFD23-D185-45CB-9BC2-4D94411F42FB}" type="presParOf" srcId="{0EF3ED1C-1091-4F53-A636-905D2376D564}" destId="{D62B3B4E-1CE6-4A81-A116-F7F6BEBBDE1D}" srcOrd="0" destOrd="0" presId="urn:microsoft.com/office/officeart/2008/layout/AlternatingHexagons"/>
    <dgm:cxn modelId="{283AAC98-46D0-4331-8A4E-0D7785AB15EE}" type="presParOf" srcId="{0EF3ED1C-1091-4F53-A636-905D2376D564}" destId="{78A42124-FC5D-4D69-9389-B66E61ECDDD0}" srcOrd="1" destOrd="0" presId="urn:microsoft.com/office/officeart/2008/layout/AlternatingHexagons"/>
    <dgm:cxn modelId="{2DBFBDB7-F804-4585-91A9-5E9C02420EC5}" type="presParOf" srcId="{0EF3ED1C-1091-4F53-A636-905D2376D564}" destId="{6FC56D07-28E2-472C-B1FF-9E4FC0A26768}" srcOrd="2" destOrd="0" presId="urn:microsoft.com/office/officeart/2008/layout/AlternatingHexagons"/>
    <dgm:cxn modelId="{023EED8B-0FBD-4D17-B6B2-90DAF130D2A6}" type="presParOf" srcId="{0EF3ED1C-1091-4F53-A636-905D2376D564}" destId="{EDA1062E-CBDE-4B78-889B-6A1EDB16A07C}" srcOrd="3" destOrd="0" presId="urn:microsoft.com/office/officeart/2008/layout/AlternatingHexagons"/>
    <dgm:cxn modelId="{708DA3D3-BE22-489F-A09F-0408877C8327}" type="presParOf" srcId="{0EF3ED1C-1091-4F53-A636-905D2376D564}" destId="{8B1EF508-BCF0-4637-BCF8-13296F1A991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3E5C6-BDE8-43E8-A4C3-6034C6D2396F}">
      <dsp:nvSpPr>
        <dsp:cNvPr id="0" name=""/>
        <dsp:cNvSpPr/>
      </dsp:nvSpPr>
      <dsp:spPr>
        <a:xfrm rot="5400000">
          <a:off x="3248925" y="854215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Computer Programming</a:t>
          </a:r>
          <a:endParaRPr lang="en-US" sz="1400" b="1" kern="1200" dirty="0"/>
        </a:p>
      </dsp:txBody>
      <dsp:txXfrm rot="-5400000">
        <a:off x="3676912" y="1048035"/>
        <a:ext cx="1277827" cy="1468767"/>
      </dsp:txXfrm>
    </dsp:sp>
    <dsp:sp modelId="{C580CE9A-66E0-4C2D-964D-D72A040E7762}">
      <dsp:nvSpPr>
        <dsp:cNvPr id="0" name=""/>
        <dsp:cNvSpPr/>
      </dsp:nvSpPr>
      <dsp:spPr>
        <a:xfrm>
          <a:off x="5300362" y="1142278"/>
          <a:ext cx="2381322" cy="1280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300362" y="1142278"/>
        <a:ext cx="2381322" cy="1280280"/>
      </dsp:txXfrm>
    </dsp:sp>
    <dsp:sp modelId="{ADD575E5-A706-4A20-A00A-6E4DE8936EA8}">
      <dsp:nvSpPr>
        <dsp:cNvPr id="0" name=""/>
        <dsp:cNvSpPr/>
      </dsp:nvSpPr>
      <dsp:spPr>
        <a:xfrm rot="5400000">
          <a:off x="1244006" y="854215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671993" y="1048035"/>
        <a:ext cx="1277827" cy="1468767"/>
      </dsp:txXfrm>
    </dsp:sp>
    <dsp:sp modelId="{DCDF7A40-3537-42EF-94EA-7400C3A10D9E}">
      <dsp:nvSpPr>
        <dsp:cNvPr id="0" name=""/>
        <dsp:cNvSpPr/>
      </dsp:nvSpPr>
      <dsp:spPr>
        <a:xfrm rot="5400000">
          <a:off x="2242625" y="2665386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Hardware &amp; Software</a:t>
          </a:r>
          <a:endParaRPr lang="en-US" sz="1600" b="1" kern="1200" dirty="0"/>
        </a:p>
      </dsp:txBody>
      <dsp:txXfrm rot="-5400000">
        <a:off x="2670612" y="2859206"/>
        <a:ext cx="1277827" cy="1468767"/>
      </dsp:txXfrm>
    </dsp:sp>
    <dsp:sp modelId="{19F10D1B-BD26-4A11-9D5D-0D049EFE1827}">
      <dsp:nvSpPr>
        <dsp:cNvPr id="0" name=""/>
        <dsp:cNvSpPr/>
      </dsp:nvSpPr>
      <dsp:spPr>
        <a:xfrm>
          <a:off x="0" y="2953449"/>
          <a:ext cx="2304505" cy="1280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0" y="2953449"/>
        <a:ext cx="2304505" cy="1280280"/>
      </dsp:txXfrm>
    </dsp:sp>
    <dsp:sp modelId="{F7251E92-5664-4E3F-BB13-D95A2647B9EF}">
      <dsp:nvSpPr>
        <dsp:cNvPr id="0" name=""/>
        <dsp:cNvSpPr/>
      </dsp:nvSpPr>
      <dsp:spPr>
        <a:xfrm rot="5400000">
          <a:off x="4247545" y="2665386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675532" y="2859206"/>
        <a:ext cx="1277827" cy="1468767"/>
      </dsp:txXfrm>
    </dsp:sp>
    <dsp:sp modelId="{D62B3B4E-1CE6-4A81-A116-F7F6BEBBDE1D}">
      <dsp:nvSpPr>
        <dsp:cNvPr id="0" name=""/>
        <dsp:cNvSpPr/>
      </dsp:nvSpPr>
      <dsp:spPr>
        <a:xfrm rot="5400000">
          <a:off x="3248925" y="4476557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Information Processing</a:t>
          </a:r>
          <a:endParaRPr lang="en-US" sz="1600" b="1" kern="1200" dirty="0"/>
        </a:p>
      </dsp:txBody>
      <dsp:txXfrm rot="-5400000">
        <a:off x="3676912" y="4670377"/>
        <a:ext cx="1277827" cy="1468767"/>
      </dsp:txXfrm>
    </dsp:sp>
    <dsp:sp modelId="{78A42124-FC5D-4D69-9389-B66E61ECDDD0}">
      <dsp:nvSpPr>
        <dsp:cNvPr id="0" name=""/>
        <dsp:cNvSpPr/>
      </dsp:nvSpPr>
      <dsp:spPr>
        <a:xfrm>
          <a:off x="5300362" y="4764620"/>
          <a:ext cx="2381322" cy="1280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300362" y="4764620"/>
        <a:ext cx="2381322" cy="1280280"/>
      </dsp:txXfrm>
    </dsp:sp>
    <dsp:sp modelId="{8B1EF508-BCF0-4637-BCF8-13296F1A9919}">
      <dsp:nvSpPr>
        <dsp:cNvPr id="0" name=""/>
        <dsp:cNvSpPr/>
      </dsp:nvSpPr>
      <dsp:spPr>
        <a:xfrm rot="5400000">
          <a:off x="1244006" y="4476557"/>
          <a:ext cx="2133801" cy="1856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671993" y="4670377"/>
        <a:ext cx="1277827" cy="146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B3BC8-EB93-4A61-9B91-827B2B8AFC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6CD4F-9938-4EA7-8598-2C8BBBCBC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2817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8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00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40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1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9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8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4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2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A42E-4249-437B-965B-41E02136D57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EC2E1F-F67A-4918-BBCF-C05B8DA1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KIu9yen5n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_IiPLtP-jm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Britannic Bold" panose="020B0903060703020204" pitchFamily="34" charset="0"/>
              </a:rPr>
              <a:t>Welcome to Computer Science!</a:t>
            </a:r>
            <a:endParaRPr lang="en-US" b="1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Code.org Introduction to Block Programming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On the class website, click on the link for the code.org introductory lessons.</a:t>
            </a:r>
          </a:p>
          <a:p>
            <a:r>
              <a:rPr lang="en-US" sz="2200" dirty="0" smtClean="0"/>
              <a:t>In the upper right hand corner, click “SIGN IN”</a:t>
            </a:r>
          </a:p>
          <a:p>
            <a:r>
              <a:rPr lang="en-US" sz="2200" dirty="0"/>
              <a:t>When creating your account, be sure to use the following:</a:t>
            </a:r>
            <a:br>
              <a:rPr lang="en-US" sz="2200" dirty="0"/>
            </a:br>
            <a:r>
              <a:rPr lang="en-US" sz="2200" dirty="0"/>
              <a:t>Username: </a:t>
            </a:r>
            <a:r>
              <a:rPr lang="en-US" sz="2200" dirty="0" err="1"/>
              <a:t>PTSDWebapps</a:t>
            </a:r>
            <a:r>
              <a:rPr lang="en-US" sz="2200" dirty="0"/>
              <a:t> email</a:t>
            </a:r>
            <a:br>
              <a:rPr lang="en-US" sz="2200" dirty="0"/>
            </a:br>
            <a:r>
              <a:rPr lang="en-US" sz="2200" dirty="0"/>
              <a:t>Password: </a:t>
            </a:r>
            <a:r>
              <a:rPr lang="en-US" sz="2200" dirty="0" smtClean="0"/>
              <a:t>220#</a:t>
            </a:r>
          </a:p>
          <a:p>
            <a:r>
              <a:rPr lang="en-US" sz="3200" dirty="0" smtClean="0"/>
              <a:t>Be </a:t>
            </a:r>
            <a:r>
              <a:rPr lang="en-US" sz="3200" dirty="0"/>
              <a:t>sure to enter the Classroom Code </a:t>
            </a:r>
            <a:r>
              <a:rPr lang="en-US" sz="3200" dirty="0" smtClean="0"/>
              <a:t>below:</a:t>
            </a:r>
          </a:p>
          <a:p>
            <a:r>
              <a:rPr lang="en-US" sz="3200" dirty="0" smtClean="0"/>
              <a:t>Period 4/5: TRSIVS</a:t>
            </a:r>
          </a:p>
          <a:p>
            <a:r>
              <a:rPr lang="en-US" sz="3200" dirty="0" smtClean="0"/>
              <a:t>Period 9: AYHRGF</a:t>
            </a:r>
          </a:p>
          <a:p>
            <a:r>
              <a:rPr lang="en-US" sz="3200" dirty="0" smtClean="0"/>
              <a:t>Period 10: RKTNLG</a:t>
            </a:r>
            <a:endParaRPr lang="en-US" dirty="0" smtClean="0"/>
          </a:p>
        </p:txBody>
      </p:sp>
      <p:sp>
        <p:nvSpPr>
          <p:cNvPr id="4" name="Snip Single Corner Rectangle 3"/>
          <p:cNvSpPr/>
          <p:nvPr/>
        </p:nvSpPr>
        <p:spPr>
          <a:xfrm>
            <a:off x="6400800" y="4955458"/>
            <a:ext cx="3819832" cy="15321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Skip all of the UNPLUGGED Activities; only complete the PUZZLES!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2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KIu9yen5n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20591" y="1718122"/>
            <a:ext cx="8682508" cy="488391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ritannic Bold" panose="020B0903060703020204" pitchFamily="34" charset="0"/>
              </a:rPr>
              <a:t>Computer Science is everywhere!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ritannic Bold" panose="020B0903060703020204" pitchFamily="34" charset="0"/>
              </a:rPr>
              <a:t>Why Computer Science matters!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pic>
        <p:nvPicPr>
          <p:cNvPr id="3" name="_IiPLtP-jm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2271" y="1567938"/>
            <a:ext cx="8593394" cy="48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6809"/>
            <a:ext cx="8596668" cy="1320800"/>
          </a:xfrm>
        </p:spPr>
        <p:txBody>
          <a:bodyPr/>
          <a:lstStyle/>
          <a:p>
            <a:r>
              <a:rPr lang="en-US" b="1" dirty="0" smtClean="0">
                <a:latin typeface="Britannic Bold" panose="020B0903060703020204" pitchFamily="34" charset="0"/>
              </a:rPr>
              <a:t>What is computer science?</a:t>
            </a:r>
            <a:endParaRPr lang="en-US" b="1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The study of computers and how they can be used to </a:t>
            </a:r>
            <a:r>
              <a:rPr lang="en-US" sz="3600" dirty="0"/>
              <a:t>solve </a:t>
            </a:r>
            <a:r>
              <a:rPr lang="en-US" sz="3600" dirty="0" smtClean="0"/>
              <a:t>problems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98431433"/>
              </p:ext>
            </p:extLst>
          </p:nvPr>
        </p:nvGraphicFramePr>
        <p:xfrm>
          <a:off x="4252686" y="333829"/>
          <a:ext cx="7681685" cy="718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1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What is computer programming?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Program-set of instructions that the computer will follow.</a:t>
            </a:r>
          </a:p>
          <a:p>
            <a:r>
              <a:rPr lang="en-US" sz="3600" dirty="0" smtClean="0"/>
              <a:t>Programming Language-tools that computer scientists </a:t>
            </a:r>
            <a:r>
              <a:rPr lang="en-US" sz="3600" dirty="0" smtClean="0"/>
              <a:t>use to write programs.</a:t>
            </a:r>
            <a:endParaRPr lang="en-US" sz="3600" dirty="0" smtClean="0"/>
          </a:p>
          <a:p>
            <a:pPr lvl="1"/>
            <a:r>
              <a:rPr lang="en-US" sz="3200" dirty="0" smtClean="0"/>
              <a:t>Examples: Scratch, Java, C++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1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366" y="3486330"/>
            <a:ext cx="2766000" cy="2666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Scratch Terminology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Sprite-a two-dimensional character or object</a:t>
            </a:r>
          </a:p>
          <a:p>
            <a:r>
              <a:rPr lang="en-US" sz="3200" dirty="0" smtClean="0"/>
              <a:t>Stage- where the sprites interact with one another and the user</a:t>
            </a:r>
          </a:p>
          <a:p>
            <a:r>
              <a:rPr lang="en-US" sz="3200" dirty="0" smtClean="0"/>
              <a:t>Costume-change the appearance of a sprite</a:t>
            </a:r>
          </a:p>
          <a:p>
            <a:r>
              <a:rPr lang="en-US" sz="3200" dirty="0" smtClean="0"/>
              <a:t>Block-tell the sprite what to do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90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9"/>
          <a:stretch/>
        </p:blipFill>
        <p:spPr bwMode="auto">
          <a:xfrm>
            <a:off x="423411" y="619429"/>
            <a:ext cx="11096912" cy="57298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3722" y="228597"/>
            <a:ext cx="275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1.Menu Bar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44180" y="228597"/>
            <a:ext cx="275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Toolbar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9514" y="1349882"/>
            <a:ext cx="2757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Execute Buttons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47" y="2251252"/>
            <a:ext cx="275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 Stage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2140" y="3326370"/>
            <a:ext cx="2757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5. Mouse Coordinates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75386" y="4691463"/>
            <a:ext cx="2757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 New Sprite Buttons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72867" y="6320028"/>
            <a:ext cx="275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8. Scripts Area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44179" y="6320028"/>
            <a:ext cx="300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7. Blocks Palette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47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ritannic Bold" panose="020B0903060703020204" pitchFamily="34" charset="0"/>
              </a:rPr>
              <a:t>Let’s write the program for a Dancing Cat!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Double-click on the Scratch 2 icon on your desktop.</a:t>
            </a:r>
          </a:p>
          <a:p>
            <a:r>
              <a:rPr lang="en-US" sz="3200" dirty="0" smtClean="0"/>
              <a:t>If it asks you to update, please click “Later” or “Ignore”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81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857319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Computer Science is the study of ___________ and how they can be used to ________________________.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598299"/>
            <a:ext cx="10546188" cy="2537029"/>
          </a:xfrm>
        </p:spPr>
        <p:txBody>
          <a:bodyPr>
            <a:noAutofit/>
          </a:bodyPr>
          <a:lstStyle/>
          <a:p>
            <a:r>
              <a:rPr lang="en-US" sz="3200" dirty="0" smtClean="0"/>
              <a:t>Today we ________________ a program to make a cat dance.</a:t>
            </a:r>
          </a:p>
          <a:p>
            <a:r>
              <a:rPr lang="en-US" sz="3200" dirty="0" smtClean="0"/>
              <a:t>We used Scratch as our _____________________ ________________________.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7335" y="1489587"/>
            <a:ext cx="286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computers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88380" y="2121855"/>
            <a:ext cx="286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olve problems.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29038" y="3598299"/>
            <a:ext cx="286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wrote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95257" y="4127932"/>
            <a:ext cx="286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programming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05157" y="4651152"/>
            <a:ext cx="286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20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B Custom Fonts">
      <a:majorFont>
        <a:latin typeface="Happy Phantom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262</Words>
  <Application>Microsoft Office PowerPoint</Application>
  <PresentationFormat>Widescreen</PresentationFormat>
  <Paragraphs>46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Britannic Bold</vt:lpstr>
      <vt:lpstr>Calibri</vt:lpstr>
      <vt:lpstr>Cambria</vt:lpstr>
      <vt:lpstr>Happy Phantom</vt:lpstr>
      <vt:lpstr>Wingdings 3</vt:lpstr>
      <vt:lpstr>Facet</vt:lpstr>
      <vt:lpstr>Welcome to Computer Science!</vt:lpstr>
      <vt:lpstr>Computer Science is everywhere!</vt:lpstr>
      <vt:lpstr>Why Computer Science matters!</vt:lpstr>
      <vt:lpstr>What is computer science?</vt:lpstr>
      <vt:lpstr>What is computer programming?</vt:lpstr>
      <vt:lpstr>Scratch Terminology</vt:lpstr>
      <vt:lpstr>PowerPoint Presentation</vt:lpstr>
      <vt:lpstr>Let’s write the program for a Dancing Cat!</vt:lpstr>
      <vt:lpstr>Computer Science is the study of ___________ and how they can be used to ________________________.</vt:lpstr>
      <vt:lpstr>Code.org Introduction to Block Programming</vt:lpstr>
    </vt:vector>
  </TitlesOfParts>
  <Company>Peters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Science!</dc:title>
  <dc:creator>Van Balen, Stephanie</dc:creator>
  <cp:lastModifiedBy>Van Balen, Stephanie</cp:lastModifiedBy>
  <cp:revision>16</cp:revision>
  <cp:lastPrinted>2016-09-28T18:03:57Z</cp:lastPrinted>
  <dcterms:created xsi:type="dcterms:W3CDTF">2015-09-28T17:50:00Z</dcterms:created>
  <dcterms:modified xsi:type="dcterms:W3CDTF">2017-02-27T19:11:37Z</dcterms:modified>
</cp:coreProperties>
</file>